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880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6632410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lt2"/>
              </a:buClr>
              <a:buNone/>
              <a:defRPr>
                <a:solidFill>
                  <a:schemeClr val="lt2"/>
                </a:solidFill>
              </a:defRPr>
            </a:lvl1pPr>
            <a:lvl2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2pPr>
            <a:lvl3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3pPr>
            <a:lvl4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4pPr>
            <a:lvl5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5pPr>
            <a:lvl6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6pPr>
            <a:lvl7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7pPr>
            <a:lvl8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8pPr>
            <a:lvl9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dk2"/>
            </a:gs>
            <a:gs pos="100000">
              <a:schemeClr val="dk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lt1"/>
              </a:buClr>
              <a:buSzPct val="100000"/>
              <a:defRPr sz="3000">
                <a:solidFill>
                  <a:schemeClr val="lt1"/>
                </a:solidFill>
              </a:defRPr>
            </a:lvl1pPr>
            <a:lvl2pPr>
              <a:spcBef>
                <a:spcPts val="480"/>
              </a:spcBef>
              <a:buClr>
                <a:schemeClr val="lt1"/>
              </a:buClr>
              <a:buSzPct val="100000"/>
              <a:defRPr sz="2400">
                <a:solidFill>
                  <a:schemeClr val="lt1"/>
                </a:solidFill>
              </a:defRPr>
            </a:lvl2pPr>
            <a:lvl3pPr>
              <a:spcBef>
                <a:spcPts val="480"/>
              </a:spcBef>
              <a:buClr>
                <a:schemeClr val="lt1"/>
              </a:buClr>
              <a:buSzPct val="100000"/>
              <a:defRPr sz="2400">
                <a:solidFill>
                  <a:schemeClr val="lt1"/>
                </a:solidFill>
              </a:defRPr>
            </a:lvl3pPr>
            <a:lvl4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4pPr>
            <a:lvl5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5pPr>
            <a:lvl6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6pPr>
            <a:lvl7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7pPr>
            <a:lvl8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8pPr>
            <a:lvl9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lt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How to be a spectacular success </a:t>
            </a:r>
          </a:p>
        </p:txBody>
      </p:sp>
      <p:sp>
        <p:nvSpPr>
          <p:cNvPr id="31" name="Shape 31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Evan Boyle and Jessica Ribado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Stanford SPLASH 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April 12th, 2015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College is about networking</a:t>
            </a: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Be good to your professors!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Professional relationships are EXTREMELY valuable!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marL="4572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Internships</a:t>
            </a:r>
          </a:p>
          <a:p>
            <a:pPr marL="4572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Letters</a:t>
            </a:r>
          </a:p>
          <a:p>
            <a:pPr marL="457200" lvl="0" indent="-4191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Mentorship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Use your university’s resources!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Your university’s job is to provide you with access to tools to help you succeed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r>
              <a:rPr lang="en"/>
              <a:t>Your tuition money is allocated to resources, make them count! 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Example resources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Career Centers</a:t>
            </a:r>
          </a:p>
          <a:p>
            <a:pPr marL="914400" lvl="1" indent="-381000" rtl="0">
              <a:spcBef>
                <a:spcPts val="0"/>
              </a:spcBef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Help with creating resumes, finding internships, applying to fellowships, connecting you to alumni</a:t>
            </a:r>
          </a:p>
          <a:p>
            <a:pPr marL="4572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Health Center</a:t>
            </a:r>
          </a:p>
          <a:p>
            <a:pPr marL="914400" lvl="1" indent="-381000" rtl="0">
              <a:spcBef>
                <a:spcPts val="0"/>
              </a:spcBef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This includes your mental health. Do not be afraid to seek help when feeling overwhelmed.</a:t>
            </a:r>
          </a:p>
          <a:p>
            <a:pPr marL="4572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Student Government Associations</a:t>
            </a:r>
          </a:p>
          <a:p>
            <a:pPr marL="914400" lvl="1" indent="-381000">
              <a:spcBef>
                <a:spcPts val="0"/>
              </a:spcBef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If no club exists for a hobby of yours, you can request funds to make that happen!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Miscellaneous </a:t>
            </a:r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If you feel your college is a bad fit, it is okay to transfer. </a:t>
            </a:r>
          </a:p>
          <a:p>
            <a:pPr marL="4572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You will probably change your major…</a:t>
            </a:r>
          </a:p>
          <a:p>
            <a:pPr marL="914400" lvl="1" indent="-381000" rtl="0">
              <a:spcBef>
                <a:spcPts val="0"/>
              </a:spcBef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Take elective classes that count for multiple majors/requirements</a:t>
            </a:r>
          </a:p>
          <a:p>
            <a:pPr marL="914400" lvl="1" indent="-381000">
              <a:spcBef>
                <a:spcPts val="0"/>
              </a:spcBef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Try to decide by junior year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Miscellaneous </a:t>
            </a:r>
          </a:p>
        </p:txBody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Recommended: Do not buy textbooks from the bookstore. </a:t>
            </a:r>
          </a:p>
          <a:p>
            <a:pPr marL="914400" lvl="1" indent="-381000" rtl="0">
              <a:spcBef>
                <a:spcPts val="0"/>
              </a:spcBef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There are plenty of places to rent - Chegg.com, Amazon, etc. </a:t>
            </a:r>
          </a:p>
          <a:p>
            <a:pPr marL="4572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Apply for all the scholarships you can </a:t>
            </a:r>
          </a:p>
          <a:p>
            <a:pPr marL="914400" lvl="1" indent="-381000">
              <a:spcBef>
                <a:spcPts val="0"/>
              </a:spcBef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If you exceed the cost of education, that extra money may come back to you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Remember</a:t>
            </a:r>
          </a:p>
        </p:txBody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There’s more to life than 4 years of undergrad!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The career you want will be open to you regardless of what school you go to, as long as you develop a strong skill set.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r>
              <a:rPr lang="en"/>
              <a:t>If you know what you want to do after college, you’ve done well!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00">
        <p14:honeycomb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Get to know your peers!</a:t>
            </a:r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dirty="0"/>
              <a:t>What are your current academic interests?</a:t>
            </a:r>
          </a:p>
          <a:p>
            <a:pPr rtl="0">
              <a:spcBef>
                <a:spcPts val="0"/>
              </a:spcBef>
              <a:buNone/>
            </a:pPr>
            <a:r>
              <a:rPr lang="en" dirty="0"/>
              <a:t>What are your personal interests? </a:t>
            </a:r>
          </a:p>
          <a:p>
            <a:pPr rtl="0">
              <a:spcBef>
                <a:spcPts val="0"/>
              </a:spcBef>
              <a:buNone/>
            </a:pPr>
            <a:r>
              <a:rPr lang="en" dirty="0"/>
              <a:t>What does success in college mean to you?</a:t>
            </a:r>
          </a:p>
          <a:p>
            <a:pPr rtl="0">
              <a:spcBef>
                <a:spcPts val="0"/>
              </a:spcBef>
              <a:buNone/>
            </a:pPr>
            <a:endParaRPr dirty="0"/>
          </a:p>
          <a:p>
            <a:pPr>
              <a:spcBef>
                <a:spcPts val="0"/>
              </a:spcBef>
              <a:buNone/>
            </a:pPr>
            <a:r>
              <a:rPr lang="en" dirty="0"/>
              <a:t>What are some of your biggest fears about college?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Picking a college</a:t>
            </a:r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dirty="0"/>
              <a:t>Be honest with yourself</a:t>
            </a:r>
          </a:p>
          <a:p>
            <a:pPr lvl="0" rtl="0">
              <a:spcBef>
                <a:spcPts val="0"/>
              </a:spcBef>
              <a:buNone/>
            </a:pPr>
            <a:r>
              <a:rPr lang="en" dirty="0"/>
              <a:t>It’s okay to prefer urban/suburban/rural areas or whatever else: you’ll be there 4 years!</a:t>
            </a:r>
          </a:p>
          <a:p>
            <a:pPr rtl="0">
              <a:spcBef>
                <a:spcPts val="0"/>
              </a:spcBef>
              <a:buNone/>
            </a:pPr>
            <a:r>
              <a:rPr lang="en" dirty="0"/>
              <a:t>The best way to get into a good school is to apply to a lot of schools</a:t>
            </a:r>
          </a:p>
          <a:p>
            <a:pPr lvl="0" rtl="0">
              <a:spcBef>
                <a:spcPts val="0"/>
              </a:spcBef>
              <a:buNone/>
            </a:pPr>
            <a:r>
              <a:rPr lang="en" dirty="0"/>
              <a:t>But don’t go somewhere you aren’t excited about (college is pretty expensive after all)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05975"/>
            <a:ext cx="83817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200"/>
              <a:t>Do your interests have a common theme?</a:t>
            </a:r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dirty="0"/>
              <a:t>Problem-solving?</a:t>
            </a:r>
          </a:p>
          <a:p>
            <a:pPr rtl="0">
              <a:spcBef>
                <a:spcPts val="0"/>
              </a:spcBef>
              <a:buNone/>
            </a:pPr>
            <a:r>
              <a:rPr lang="en" dirty="0"/>
              <a:t>Explaining how things work?</a:t>
            </a:r>
          </a:p>
          <a:p>
            <a:pPr rtl="0">
              <a:spcBef>
                <a:spcPts val="0"/>
              </a:spcBef>
              <a:buNone/>
            </a:pPr>
            <a:r>
              <a:rPr lang="en" dirty="0"/>
              <a:t>Presenting your ideas?</a:t>
            </a:r>
          </a:p>
          <a:p>
            <a:pPr rtl="0">
              <a:spcBef>
                <a:spcPts val="0"/>
              </a:spcBef>
              <a:buNone/>
            </a:pPr>
            <a:r>
              <a:rPr lang="en" dirty="0"/>
              <a:t>Interacting with people?</a:t>
            </a:r>
          </a:p>
          <a:p>
            <a:pPr rtl="0">
              <a:spcBef>
                <a:spcPts val="0"/>
              </a:spcBef>
              <a:buNone/>
            </a:pPr>
            <a:r>
              <a:rPr lang="en" dirty="0"/>
              <a:t>Making things?</a:t>
            </a:r>
          </a:p>
          <a:p>
            <a:pPr>
              <a:spcBef>
                <a:spcPts val="0"/>
              </a:spcBef>
              <a:buNone/>
            </a:pPr>
            <a:r>
              <a:rPr lang="en" dirty="0"/>
              <a:t>Helping people?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Choosing a major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dirty="0"/>
              <a:t>Think about your interests</a:t>
            </a:r>
          </a:p>
          <a:p>
            <a:pPr rtl="0">
              <a:spcBef>
                <a:spcPts val="0"/>
              </a:spcBef>
              <a:buNone/>
            </a:pPr>
            <a:r>
              <a:rPr lang="en" dirty="0"/>
              <a:t>Sometimes you can pursue interests with majors you would not have expected</a:t>
            </a:r>
          </a:p>
          <a:p>
            <a:pPr rtl="0">
              <a:spcBef>
                <a:spcPts val="0"/>
              </a:spcBef>
              <a:buNone/>
            </a:pPr>
            <a:r>
              <a:rPr lang="en" dirty="0"/>
              <a:t>Think about how they fit into possible careers...</a:t>
            </a:r>
          </a:p>
          <a:p>
            <a:pPr rtl="0">
              <a:spcBef>
                <a:spcPts val="0"/>
              </a:spcBef>
              <a:buNone/>
            </a:pPr>
            <a:endParaRPr dirty="0"/>
          </a:p>
          <a:p>
            <a:pPr rtl="0">
              <a:spcBef>
                <a:spcPts val="0"/>
              </a:spcBef>
              <a:buNone/>
            </a:pPr>
            <a:r>
              <a:rPr lang="en" dirty="0"/>
              <a:t>But it’s okay if you don’t know about careers yet!</a:t>
            </a:r>
          </a:p>
          <a:p>
            <a:pPr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Careers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Major dependent:</a:t>
            </a:r>
          </a:p>
          <a:p>
            <a:pPr marL="4572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Science</a:t>
            </a:r>
          </a:p>
          <a:p>
            <a:pPr marL="4572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Engineering</a:t>
            </a:r>
          </a:p>
          <a:p>
            <a:pPr marL="4572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Education</a:t>
            </a:r>
          </a:p>
          <a:p>
            <a:pPr marL="4572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Health care</a:t>
            </a:r>
          </a:p>
          <a:p>
            <a:pPr marL="4572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Tech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/>
          </a:p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Not major-dependent:</a:t>
            </a:r>
          </a:p>
          <a:p>
            <a:pPr marL="4572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Law</a:t>
            </a:r>
          </a:p>
          <a:p>
            <a:pPr marL="4572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Medicine</a:t>
            </a:r>
          </a:p>
          <a:p>
            <a:pPr marL="4572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Business</a:t>
            </a:r>
          </a:p>
          <a:p>
            <a:pPr marL="4572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Humanities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Careers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Tech/Engineering</a:t>
            </a:r>
          </a:p>
          <a:p>
            <a:pPr marL="4572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Problem-solving</a:t>
            </a:r>
          </a:p>
          <a:p>
            <a:pPr marL="4572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Making things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Private firms</a:t>
            </a:r>
          </a:p>
          <a:p>
            <a:pPr marL="457200" lvl="0" indent="-4191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No people!</a:t>
            </a:r>
          </a:p>
        </p:txBody>
      </p:sp>
      <p:sp>
        <p:nvSpPr>
          <p:cNvPr id="69" name="Shape 69"/>
          <p:cNvSpPr txBox="1">
            <a:spLocks noGrp="1"/>
          </p:cNvSpPr>
          <p:nvPr>
            <p:ph type="body" idx="2"/>
          </p:nvPr>
        </p:nvSpPr>
        <p:spPr>
          <a:xfrm>
            <a:off x="4463675" y="1200150"/>
            <a:ext cx="4348799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Medicine</a:t>
            </a:r>
          </a:p>
          <a:p>
            <a:pPr marL="4572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Working with people</a:t>
            </a:r>
          </a:p>
          <a:p>
            <a:pPr marL="4572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Helping people</a:t>
            </a:r>
          </a:p>
          <a:p>
            <a:pPr marL="4572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Presenting your ideas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marL="4572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Stressful hours</a:t>
            </a:r>
          </a:p>
          <a:p>
            <a:pPr marL="4572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Long training period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Careers</a:t>
            </a:r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43557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Science</a:t>
            </a:r>
          </a:p>
          <a:p>
            <a:pPr marL="4572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Problem solving</a:t>
            </a:r>
          </a:p>
          <a:p>
            <a:pPr marL="4572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Presenting your ideas</a:t>
            </a:r>
          </a:p>
          <a:p>
            <a:pPr marL="4572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Explaining the world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marL="4572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PhD track</a:t>
            </a:r>
          </a:p>
          <a:p>
            <a:pPr marL="457200" lvl="0" indent="-4191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Tough competition</a:t>
            </a:r>
          </a:p>
        </p:txBody>
      </p:sp>
      <p:sp>
        <p:nvSpPr>
          <p:cNvPr id="76" name="Shape 76"/>
          <p:cNvSpPr txBox="1">
            <a:spLocks noGrp="1"/>
          </p:cNvSpPr>
          <p:nvPr>
            <p:ph type="body" idx="2"/>
          </p:nvPr>
        </p:nvSpPr>
        <p:spPr>
          <a:xfrm>
            <a:off x="4926350" y="1200150"/>
            <a:ext cx="3760499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Law</a:t>
            </a:r>
          </a:p>
          <a:p>
            <a:pPr marL="4572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Presenting ideas!</a:t>
            </a:r>
          </a:p>
          <a:p>
            <a:pPr marL="4572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Interacting with people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marL="4572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Vanishing jobs</a:t>
            </a:r>
          </a:p>
          <a:p>
            <a:pPr marL="457200" lvl="0" indent="-4191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Major in whatever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Careers</a:t>
            </a:r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4348199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Business</a:t>
            </a:r>
          </a:p>
          <a:p>
            <a:pPr marL="4572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Interacting with people</a:t>
            </a:r>
          </a:p>
          <a:p>
            <a:pPr marL="4572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Presenting your ideas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marL="4572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Very diverse!</a:t>
            </a:r>
          </a:p>
          <a:p>
            <a:pPr marL="457200" lvl="0" indent="-4191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Business school</a:t>
            </a:r>
          </a:p>
        </p:txBody>
      </p:sp>
      <p:sp>
        <p:nvSpPr>
          <p:cNvPr id="83" name="Shape 83"/>
          <p:cNvSpPr txBox="1">
            <a:spLocks noGrp="1"/>
          </p:cNvSpPr>
          <p:nvPr>
            <p:ph type="body" idx="2"/>
          </p:nvPr>
        </p:nvSpPr>
        <p:spPr>
          <a:xfrm>
            <a:off x="49208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Education/health care</a:t>
            </a:r>
          </a:p>
          <a:p>
            <a:pPr marL="4572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Helping people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marL="4572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Little recognition</a:t>
            </a:r>
          </a:p>
          <a:p>
            <a:pPr marL="457200" lvl="0" indent="-4191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/>
              <a:t>Except from your students/patients =)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ark-gradient">
  <a:themeElements>
    <a:clrScheme name="Custom 346">
      <a:dk1>
        <a:srgbClr val="000000"/>
      </a:dk1>
      <a:lt1>
        <a:srgbClr val="FFFFFF"/>
      </a:lt1>
      <a:dk2>
        <a:srgbClr val="4C4C4C"/>
      </a:dk2>
      <a:lt2>
        <a:srgbClr val="CCCCCC"/>
      </a:lt2>
      <a:accent1>
        <a:srgbClr val="89B4B8"/>
      </a:accent1>
      <a:accent2>
        <a:srgbClr val="AFA6CA"/>
      </a:accent2>
      <a:accent3>
        <a:srgbClr val="A5B492"/>
      </a:accent3>
      <a:accent4>
        <a:srgbClr val="E8CD6D"/>
      </a:accent4>
      <a:accent5>
        <a:srgbClr val="F4A447"/>
      </a:accent5>
      <a:accent6>
        <a:srgbClr val="D09D94"/>
      </a:accent6>
      <a:hlink>
        <a:srgbClr val="5EA7AA"/>
      </a:hlink>
      <a:folHlink>
        <a:srgbClr val="A295B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521</Words>
  <Application>Microsoft Macintosh PowerPoint</Application>
  <PresentationFormat>On-screen Show (16:9)</PresentationFormat>
  <Paragraphs>113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dark-gradient</vt:lpstr>
      <vt:lpstr>How to be a spectacular success </vt:lpstr>
      <vt:lpstr>Get to know your peers!</vt:lpstr>
      <vt:lpstr>Picking a college</vt:lpstr>
      <vt:lpstr>Do your interests have a common theme?</vt:lpstr>
      <vt:lpstr>Choosing a major</vt:lpstr>
      <vt:lpstr>Careers</vt:lpstr>
      <vt:lpstr>Careers</vt:lpstr>
      <vt:lpstr>Careers</vt:lpstr>
      <vt:lpstr>Careers</vt:lpstr>
      <vt:lpstr>College is about networking</vt:lpstr>
      <vt:lpstr>Use your university’s resources!</vt:lpstr>
      <vt:lpstr>Example resources</vt:lpstr>
      <vt:lpstr>Miscellaneous </vt:lpstr>
      <vt:lpstr>Miscellaneous </vt:lpstr>
      <vt:lpstr>Remember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be a spectacular success </dc:title>
  <cp:lastModifiedBy>Evan Boyle</cp:lastModifiedBy>
  <cp:revision>2</cp:revision>
  <dcterms:modified xsi:type="dcterms:W3CDTF">2015-04-12T23:07:09Z</dcterms:modified>
</cp:coreProperties>
</file>